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1E714E-04C4-48EA-9B82-11F3BD891957}" v="13" dt="2023-05-15T22:01:40.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7" d="100"/>
          <a:sy n="117" d="100"/>
        </p:scale>
        <p:origin x="2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BB148-B106-9290-AEB1-5EF353CBE0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DB6EAE-043D-8AA5-1DC0-8283D04105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BD46AB-876A-1D2E-1E82-132EDA5E85EA}"/>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5" name="Footer Placeholder 4">
            <a:extLst>
              <a:ext uri="{FF2B5EF4-FFF2-40B4-BE49-F238E27FC236}">
                <a16:creationId xmlns:a16="http://schemas.microsoft.com/office/drawing/2014/main" id="{550592EE-17B6-0736-7E3A-DE92F535A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E2811-F5E3-F9D4-25A5-F8974007B879}"/>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64005840"/>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8A3A-B7AF-C500-12C7-E42CBA6DCC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CF40B8-613C-5010-CCFA-24DC840895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38EEE-EE6C-4C42-4558-96D40134A702}"/>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5" name="Footer Placeholder 4">
            <a:extLst>
              <a:ext uri="{FF2B5EF4-FFF2-40B4-BE49-F238E27FC236}">
                <a16:creationId xmlns:a16="http://schemas.microsoft.com/office/drawing/2014/main" id="{C21540A8-08ED-172C-CA00-1EB1A8573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A69CE-FAB5-4495-0E2D-A5471F10A279}"/>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3697183531"/>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29A08-54F3-ACB6-6A1A-DD43147223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C14B02-6C1D-EEF4-1641-A4E34F4537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50A39-B852-6290-FC89-C5FF7F2F90ED}"/>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5" name="Footer Placeholder 4">
            <a:extLst>
              <a:ext uri="{FF2B5EF4-FFF2-40B4-BE49-F238E27FC236}">
                <a16:creationId xmlns:a16="http://schemas.microsoft.com/office/drawing/2014/main" id="{DEACE35B-42DF-1CAD-831F-A3AEF9FF9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A6473-0A48-DAD8-3E57-24AE0E7865CA}"/>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2325778942"/>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197A-3188-783B-EAAA-7780ED87EE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8EF2F-AF18-E537-4045-910FCC0D39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FDC30-7CCC-DEC7-606F-6C938E4800AA}"/>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5" name="Footer Placeholder 4">
            <a:extLst>
              <a:ext uri="{FF2B5EF4-FFF2-40B4-BE49-F238E27FC236}">
                <a16:creationId xmlns:a16="http://schemas.microsoft.com/office/drawing/2014/main" id="{E9FE9E00-8A64-8C41-5802-B5DC5CDF6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09E8A-A274-3C71-B128-4BA6BE45C5BE}"/>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3207255928"/>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5EB1-F790-CE99-4271-5F9DBA394C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B760F6-0985-1B69-0B9F-89249D3D47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C4F3E-B8D0-EDE4-E8CF-EC32EAFF34C2}"/>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5" name="Footer Placeholder 4">
            <a:extLst>
              <a:ext uri="{FF2B5EF4-FFF2-40B4-BE49-F238E27FC236}">
                <a16:creationId xmlns:a16="http://schemas.microsoft.com/office/drawing/2014/main" id="{6A000E65-D7BD-F883-E730-1710075E7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F9123-442E-4795-A5A8-A96053B45CB7}"/>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692699641"/>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A09BE-7848-50C5-E329-D9199D94CA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F9D70-71E4-D477-D1DD-EC86289201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E8271-088F-A3C6-70DF-55BCC7F2A5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68BECF-81FF-87ED-E2CC-AB1D6A46A779}"/>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6" name="Footer Placeholder 5">
            <a:extLst>
              <a:ext uri="{FF2B5EF4-FFF2-40B4-BE49-F238E27FC236}">
                <a16:creationId xmlns:a16="http://schemas.microsoft.com/office/drawing/2014/main" id="{2B77DAE7-68C1-52FE-16FA-89A8A711C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73671-8CCC-7C67-B0B0-26C1B335A6DE}"/>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2636039083"/>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50F3F-B41F-503E-8590-F7BA588556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EA4480-1F23-ECCD-9FFE-6806A75D9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51849-AE4F-3155-0EF5-0B3D180BB1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EB334-AC49-BDE7-15D5-91A6973C3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00279-D422-3C6B-860E-5A7610547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5D6771-2D1A-E256-DCCE-513A8E48AB39}"/>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8" name="Footer Placeholder 7">
            <a:extLst>
              <a:ext uri="{FF2B5EF4-FFF2-40B4-BE49-F238E27FC236}">
                <a16:creationId xmlns:a16="http://schemas.microsoft.com/office/drawing/2014/main" id="{D4389691-F38B-55C6-C5FB-2A9390F5B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0D64E8-778C-BD3D-5215-4099A92AF2D9}"/>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3404319215"/>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09A9-1EE4-05C0-802B-3C08635641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3A5A24-A2E6-47F6-EC96-545A242A64C9}"/>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4" name="Footer Placeholder 3">
            <a:extLst>
              <a:ext uri="{FF2B5EF4-FFF2-40B4-BE49-F238E27FC236}">
                <a16:creationId xmlns:a16="http://schemas.microsoft.com/office/drawing/2014/main" id="{8A3D4C4B-3D63-C360-807E-E4FAEFA6C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579BEF-C26D-20C5-18C7-5549B6E044D2}"/>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1128554636"/>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DAA95F-56C6-7D5C-C2F7-E37E2B14038A}"/>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3" name="Footer Placeholder 2">
            <a:extLst>
              <a:ext uri="{FF2B5EF4-FFF2-40B4-BE49-F238E27FC236}">
                <a16:creationId xmlns:a16="http://schemas.microsoft.com/office/drawing/2014/main" id="{2114C728-9415-3FEA-4DA7-34D0002E9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3297A-E4B2-82EC-E897-BCEEBE885D6E}"/>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2684974182"/>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6C28-525D-D8F6-63E0-893BE7113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DC8E55-4F68-B07B-0A9B-B764E1D34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E0C8E0-56D2-D3D3-3523-177E67B71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0E18C-58B1-F6F9-C500-6CEA5D790A51}"/>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6" name="Footer Placeholder 5">
            <a:extLst>
              <a:ext uri="{FF2B5EF4-FFF2-40B4-BE49-F238E27FC236}">
                <a16:creationId xmlns:a16="http://schemas.microsoft.com/office/drawing/2014/main" id="{41DD556F-2F60-F7EF-42B7-8891DEF44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762C0-9741-C75F-0874-983A9C60238E}"/>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2057719959"/>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F906-CA02-7388-034F-D0D4E89B0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FFEDCD-FCA5-647F-E11F-A39D72F7C8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F5093-DC3B-4DB9-F81E-9D2D6B02BA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01687-284E-87A3-E7CA-435EB16FA8F7}"/>
              </a:ext>
            </a:extLst>
          </p:cNvPr>
          <p:cNvSpPr>
            <a:spLocks noGrp="1"/>
          </p:cNvSpPr>
          <p:nvPr>
            <p:ph type="dt" sz="half" idx="10"/>
          </p:nvPr>
        </p:nvSpPr>
        <p:spPr/>
        <p:txBody>
          <a:bodyPr/>
          <a:lstStyle/>
          <a:p>
            <a:fld id="{380E8BB0-276F-4A0A-9B17-BE13308B7B77}" type="datetimeFigureOut">
              <a:rPr lang="en-US" smtClean="0"/>
              <a:t>5/15/2023</a:t>
            </a:fld>
            <a:endParaRPr lang="en-US"/>
          </a:p>
        </p:txBody>
      </p:sp>
      <p:sp>
        <p:nvSpPr>
          <p:cNvPr id="6" name="Footer Placeholder 5">
            <a:extLst>
              <a:ext uri="{FF2B5EF4-FFF2-40B4-BE49-F238E27FC236}">
                <a16:creationId xmlns:a16="http://schemas.microsoft.com/office/drawing/2014/main" id="{28C6C22C-9DB3-74D0-9EB6-E890FAB10C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12525-18FA-4B72-9947-B2716711AE77}"/>
              </a:ext>
            </a:extLst>
          </p:cNvPr>
          <p:cNvSpPr>
            <a:spLocks noGrp="1"/>
          </p:cNvSpPr>
          <p:nvPr>
            <p:ph type="sldNum" sz="quarter" idx="12"/>
          </p:nvPr>
        </p:nvSpPr>
        <p:spPr/>
        <p:txBody>
          <a:bodyPr/>
          <a:lstStyle/>
          <a:p>
            <a:fld id="{4835AC44-1C99-467B-9FD4-D0649E67A9C1}" type="slidenum">
              <a:rPr lang="en-US" smtClean="0"/>
              <a:t>‹#›</a:t>
            </a:fld>
            <a:endParaRPr lang="en-US"/>
          </a:p>
        </p:txBody>
      </p:sp>
    </p:spTree>
    <p:extLst>
      <p:ext uri="{BB962C8B-B14F-4D97-AF65-F5344CB8AC3E}">
        <p14:creationId xmlns:p14="http://schemas.microsoft.com/office/powerpoint/2010/main" val="2003956739"/>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1" name="drumroll.wav"/>
          </p:stSnd>
        </p:sndAc>
      </p:transition>
    </mc:Choice>
    <mc:Fallback xmlns="">
      <p:transition spd="slow" advClick="0" advTm="1000">
        <p:fade/>
        <p:sndAc>
          <p:stSnd>
            <p:snd r:embed="rId3" name="drumroll.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C006E2-3001-D88D-594C-8A39CA8E9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9DCC05-37D4-A76F-D76D-861908D89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F8D0F-9347-7715-6143-8C1B3C11B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E8BB0-276F-4A0A-9B17-BE13308B7B77}" type="datetimeFigureOut">
              <a:rPr lang="en-US" smtClean="0"/>
              <a:t>5/15/2023</a:t>
            </a:fld>
            <a:endParaRPr lang="en-US"/>
          </a:p>
        </p:txBody>
      </p:sp>
      <p:sp>
        <p:nvSpPr>
          <p:cNvPr id="5" name="Footer Placeholder 4">
            <a:extLst>
              <a:ext uri="{FF2B5EF4-FFF2-40B4-BE49-F238E27FC236}">
                <a16:creationId xmlns:a16="http://schemas.microsoft.com/office/drawing/2014/main" id="{8F3A35CA-9BFB-3938-A341-BA8CF55D8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84717D-532B-9DA2-6F3B-E5200D5BC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5AC44-1C99-467B-9FD4-D0649E67A9C1}" type="slidenum">
              <a:rPr lang="en-US" smtClean="0"/>
              <a:t>‹#›</a:t>
            </a:fld>
            <a:endParaRPr lang="en-US"/>
          </a:p>
        </p:txBody>
      </p:sp>
    </p:spTree>
    <p:extLst>
      <p:ext uri="{BB962C8B-B14F-4D97-AF65-F5344CB8AC3E}">
        <p14:creationId xmlns:p14="http://schemas.microsoft.com/office/powerpoint/2010/main" val="589088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advClick="0" advTm="1000">
        <p14:flash/>
        <p:sndAc>
          <p:stSnd>
            <p:snd r:embed="rId13" name="drumroll.wav"/>
          </p:stSnd>
        </p:sndAc>
      </p:transition>
    </mc:Choice>
    <mc:Fallback xmlns="">
      <p:transition spd="slow" advClick="0" advTm="1000">
        <p:fade/>
        <p:sndAc>
          <p:stSnd>
            <p:snd r:embed="rId14" name="drumroll.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hyperlink" Target="https://discord.gg/kxmMWTXsXG" TargetMode="Externa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audio" Target="../media/audio1.wav"/><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5">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A5854B65-59E8-0919-3532-392F3470CA4C}"/>
              </a:ext>
            </a:extLst>
          </p:cNvPr>
          <p:cNvSpPr>
            <a:spLocks noGrp="1"/>
          </p:cNvSpPr>
          <p:nvPr>
            <p:ph type="ctrTitle"/>
          </p:nvPr>
        </p:nvSpPr>
        <p:spPr>
          <a:xfrm>
            <a:off x="838199" y="1120676"/>
            <a:ext cx="7021513" cy="2308324"/>
          </a:xfrm>
        </p:spPr>
        <p:txBody>
          <a:bodyPr>
            <a:normAutofit/>
          </a:bodyPr>
          <a:lstStyle/>
          <a:p>
            <a:pPr algn="l"/>
            <a:r>
              <a:rPr lang="en-US" sz="7200">
                <a:solidFill>
                  <a:schemeClr val="bg1"/>
                </a:solidFill>
              </a:rPr>
              <a:t>ACE SMP</a:t>
            </a:r>
          </a:p>
        </p:txBody>
      </p:sp>
      <p:sp>
        <p:nvSpPr>
          <p:cNvPr id="3" name="Subtitle 2">
            <a:extLst>
              <a:ext uri="{FF2B5EF4-FFF2-40B4-BE49-F238E27FC236}">
                <a16:creationId xmlns:a16="http://schemas.microsoft.com/office/drawing/2014/main" id="{7AC1BA14-B585-D2C9-2037-3211295499AB}"/>
              </a:ext>
            </a:extLst>
          </p:cNvPr>
          <p:cNvSpPr>
            <a:spLocks noGrp="1"/>
          </p:cNvSpPr>
          <p:nvPr>
            <p:ph type="subTitle" idx="1"/>
          </p:nvPr>
        </p:nvSpPr>
        <p:spPr>
          <a:xfrm>
            <a:off x="835024" y="3809999"/>
            <a:ext cx="7025753" cy="1012778"/>
          </a:xfrm>
        </p:spPr>
        <p:txBody>
          <a:bodyPr>
            <a:normAutofit/>
          </a:bodyPr>
          <a:lstStyle/>
          <a:p>
            <a:pPr algn="l"/>
            <a:endParaRPr lang="en-US">
              <a:solidFill>
                <a:schemeClr val="bg1"/>
              </a:solidFill>
            </a:endParaRPr>
          </a:p>
          <a:p>
            <a:pPr algn="l"/>
            <a:r>
              <a:rPr lang="en-US">
                <a:solidFill>
                  <a:schemeClr val="bg1"/>
                </a:solidFill>
              </a:rPr>
              <a:t>By chris kopycinski</a:t>
            </a:r>
          </a:p>
        </p:txBody>
      </p:sp>
      <p:pic>
        <p:nvPicPr>
          <p:cNvPr id="4" name="Recorded Sound">
            <a:hlinkClick r:id="" action="ppaction://media"/>
            <a:extLst>
              <a:ext uri="{FF2B5EF4-FFF2-40B4-BE49-F238E27FC236}">
                <a16:creationId xmlns:a16="http://schemas.microsoft.com/office/drawing/2014/main" id="{EDE8D5A9-A851-DBC8-EB4F-3E8B02D407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26877"/>
            <a:ext cx="609600" cy="609600"/>
          </a:xfrm>
          <a:prstGeom prst="rect">
            <a:avLst/>
          </a:prstGeom>
        </p:spPr>
      </p:pic>
    </p:spTree>
    <p:extLst>
      <p:ext uri="{BB962C8B-B14F-4D97-AF65-F5344CB8AC3E}">
        <p14:creationId xmlns:p14="http://schemas.microsoft.com/office/powerpoint/2010/main" val="3885020314"/>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0"/>
            <a:ext cx="12192000" cy="68622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D4EC39BA-61EF-6430-F4A0-23E1A9A40D1D}"/>
              </a:ext>
            </a:extLst>
          </p:cNvPr>
          <p:cNvSpPr>
            <a:spLocks noGrp="1"/>
          </p:cNvSpPr>
          <p:nvPr>
            <p:ph type="title"/>
          </p:nvPr>
        </p:nvSpPr>
        <p:spPr>
          <a:xfrm>
            <a:off x="735703" y="507238"/>
            <a:ext cx="3555916" cy="3845891"/>
          </a:xfrm>
        </p:spPr>
        <p:txBody>
          <a:bodyPr vert="horz" lIns="91440" tIns="45720" rIns="91440" bIns="45720" rtlCol="0" anchor="b">
            <a:normAutofit/>
          </a:bodyPr>
          <a:lstStyle/>
          <a:p>
            <a:r>
              <a:rPr lang="en-US" sz="5400">
                <a:solidFill>
                  <a:schemeClr val="bg1"/>
                </a:solidFill>
              </a:rPr>
              <a:t>GOLDEN TICKET:</a:t>
            </a:r>
          </a:p>
        </p:txBody>
      </p:sp>
      <p:sp>
        <p:nvSpPr>
          <p:cNvPr id="4" name="Text Placeholder 3">
            <a:extLst>
              <a:ext uri="{FF2B5EF4-FFF2-40B4-BE49-F238E27FC236}">
                <a16:creationId xmlns:a16="http://schemas.microsoft.com/office/drawing/2014/main" id="{4C20EE27-3DEB-D1A1-364A-946C0243871D}"/>
              </a:ext>
            </a:extLst>
          </p:cNvPr>
          <p:cNvSpPr>
            <a:spLocks noGrp="1"/>
          </p:cNvSpPr>
          <p:nvPr>
            <p:ph type="body" sz="half" idx="2"/>
          </p:nvPr>
        </p:nvSpPr>
        <p:spPr>
          <a:xfrm>
            <a:off x="735703" y="4445204"/>
            <a:ext cx="3630558" cy="1781123"/>
          </a:xfrm>
        </p:spPr>
        <p:txBody>
          <a:bodyPr vert="horz" lIns="91440" tIns="45720" rIns="91440" bIns="45720" rtlCol="0">
            <a:normAutofit/>
          </a:bodyPr>
          <a:lstStyle/>
          <a:p>
            <a:r>
              <a:rPr lang="en-US" sz="2000">
                <a:solidFill>
                  <a:schemeClr val="bg1"/>
                </a:solidFill>
              </a:rPr>
              <a:t>This tower. Is the golden ticket tower. Find the Golden Ticket And win a prize.</a:t>
            </a:r>
          </a:p>
        </p:txBody>
      </p:sp>
      <p:pic>
        <p:nvPicPr>
          <p:cNvPr id="6" name="Picture Placeholder 5">
            <a:extLst>
              <a:ext uri="{FF2B5EF4-FFF2-40B4-BE49-F238E27FC236}">
                <a16:creationId xmlns:a16="http://schemas.microsoft.com/office/drawing/2014/main" id="{3B8BF690-C0D9-1872-C8A8-1BA549A73304}"/>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23384" r="20367" b="2"/>
          <a:stretch/>
        </p:blipFill>
        <p:spPr>
          <a:xfrm>
            <a:off x="5467894" y="590861"/>
            <a:ext cx="5290998" cy="5290998"/>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ln w="25400">
            <a:noFill/>
          </a:ln>
        </p:spPr>
      </p:pic>
      <p:sp>
        <p:nvSpPr>
          <p:cNvPr id="20"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A499C65A-9B02-4D7F-BD68-CD38D8805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4"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0622" y="1755501"/>
            <a:ext cx="1598829" cy="531293"/>
            <a:chOff x="2504802" y="1755501"/>
            <a:chExt cx="1598829" cy="531293"/>
          </a:xfrm>
          <a:solidFill>
            <a:schemeClr val="bg1"/>
          </a:solidFill>
        </p:grpSpPr>
        <p:sp>
          <p:nvSpPr>
            <p:cNvPr id="25" name="Freeform: Shape 24">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8" name="Graphic 4">
            <a:extLst>
              <a:ext uri="{FF2B5EF4-FFF2-40B4-BE49-F238E27FC236}">
                <a16:creationId xmlns:a16="http://schemas.microsoft.com/office/drawing/2014/main" id="{1F4896D7-5AD0-4505-BCCD-82262CFEE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35286" y="3429061"/>
            <a:ext cx="1861484" cy="1861513"/>
            <a:chOff x="5734037" y="3067039"/>
            <a:chExt cx="724483" cy="724489"/>
          </a:xfrm>
          <a:solidFill>
            <a:schemeClr val="bg1"/>
          </a:solidFill>
        </p:grpSpPr>
        <p:sp>
          <p:nvSpPr>
            <p:cNvPr id="29" name="Freeform: Shape 28">
              <a:extLst>
                <a:ext uri="{FF2B5EF4-FFF2-40B4-BE49-F238E27FC236}">
                  <a16:creationId xmlns:a16="http://schemas.microsoft.com/office/drawing/2014/main" id="{83C04C31-4BBB-4AC5-A222-4E79BDDF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90890F0-A440-4A5F-89E2-860A60425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9BA7632-2294-4740-BB61-DFA5017B7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025C556-497E-4B62-9131-98448B5A7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467884A-CD29-4BCE-A1A4-1E629953FC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3A1BC11-A782-4A26-87D0-76C92BAB7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787142E-1022-4109-9141-85FF9C22E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63BCB7E-36CC-4105-9CDA-BFB80F3FF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6EF2588-350F-4CCE-9BF8-799EC7196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A696712-7E60-48CD-A6F8-91754B090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244E95B-2BBF-4335-BEFC-BA135EF94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D692242-534C-4A58-90D7-43A781D23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C72B2EF-E5D1-46BF-B7FE-A9D174508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8805B31-6BA4-45FA-8180-436B2EC41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1B376A0-4543-4AE3-8071-5C746BADE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824AEB4-F797-4131-AD1A-BCB807B08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99A867-568D-43D3-8F17-6644C8D09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953DBA6-7A8F-4369-8F18-DC19A21B4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9167760-8210-45B7-96C9-462EB82D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B578C99-7B91-480A-B8CA-B9FB3AF17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DF91670-E084-4B4B-9F86-75DD43CBE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FC99F2F-C73F-444D-B4BB-C02E463AB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F3FF604-A6A9-4EDC-868C-696B92122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8D6C5BB-BF17-4FE8-B611-578E8EBE9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80A8D66-3FA7-4C04-AEDC-D8F94AA43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DE9B826-6E87-4EF5-AA9D-F55BB3A21D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BAEEC53-BED0-4ACB-94B4-818158D7E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0709FE3-3633-4C01-AAD6-75ADD9395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0D68B00-260E-4EFC-A1FE-8B04EB5A7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60AF8DD-D1D2-43F3-83E5-ECF20A091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7B3F103-7F53-4D5E-B9A2-DE4F0B78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BBECD20-3735-4F14-8816-26D648091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00687DC-38D4-44B7-BA7D-D8A0BA155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3AFC6B0-2B60-47B1-B854-A02279C7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9963332-7F58-48B9-9BAB-87C986F39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42BD313-0F6E-4DC3-B8A8-861289801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253CE00-9D58-4821-B362-2552C433B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E89086E-98CE-4697-8CE7-B2E7DB2E8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2CE9357F-710D-4D3B-90C1-CF19E73F2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70ED7F2-AD38-47BC-B6A1-FF7E20AFD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2600E9C-0B0F-45ED-A2CF-DE0240B2B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07D2066-6599-4BD0-9CD5-7289EB1B8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BF96C0D-1DEE-47F2-A950-16BC0896F5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FD254ABE-505D-4C6A-9267-BFB78FBB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22BBE38-BC6F-4DDE-BD6D-2B496CE42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046D1FA-C431-4F16-8BDD-71C614D79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F387987-DEF1-447C-BC86-281AC0B3D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808DF01-2715-4215-81F1-B8C178304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ED7F897-8A4F-4F3D-BFB1-738BCDCA9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9B51B8B7-D508-44C3-AFC5-820557A94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FBC6B94-2A13-4303-AE51-334E386D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7897959-2F8E-4A05-9EA8-5B0329B57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522AB50-D351-40F4-8A88-E856C1F27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21AFD52-C13F-4A20-B1DB-13C1A9A3D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E789B3B-F514-4E02-8C1A-2F85817AA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E473BAC-3DA1-4D63-9D6C-2B993665F6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385DCF4-8F59-4838-B86C-2B3EF0BCE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EC5A02E-609A-4C39-A35D-E8D038F7C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AB67B18-1821-4367-A7B6-CC2FFF66D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FCAC56E-4767-4984-9FE7-2C3CA57D0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0A1929ED-CEB2-4C49-B2ED-A206D3793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1D632F9-2F59-4C8D-B1BC-1CB0D15C3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3B9F80B-CAEF-442C-A218-E2B069545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26A626E-CC14-4106-8AD4-DB3D81CD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CD710B8-B5DF-495F-ACEA-CFB9308CB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550C81D-B0B8-4DB8-A12C-B62944D07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EB82E53-B337-43EB-BFF8-1466F10E8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1DCEF3A-2B54-4AA2-9BFD-57EA4A246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F122967-34EF-4575-8E59-75D77FCD0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D87EBF9D-3949-4CCE-BB87-978466834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8A1183F-B28F-4BAD-A14B-3940A6E92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81851B7-6D8F-454C-BBAA-498426069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9759A7A-483F-4DB0-8677-C6AB61E19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DD1E55B-DE82-4811-BB33-1468396D2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4B0251C-DACC-4A24-83BA-3D95F8D19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647EF9B-D99D-48C1-B61E-19B85F471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B55DF3C-DDF0-4B01-849E-46A663465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9149238-5A44-4264-84E6-DD25E7C0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E6925C1-B440-4C1C-8829-2E6D9EE142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37B5BDB-32A7-4C47-A984-AF2316600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B5A7D9C-91C9-49A3-8AD5-DB49632FD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64B015D-AFCF-4AB2-AE58-A069B06DB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A4407931-9375-400F-88AC-C63D4E9E9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54278B7-45C8-46E4-885A-69208D598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A806AB0-FBD6-41CD-997C-A76266D37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19E2D6D-6D96-4348-954B-3657A0B0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794AABE-9C3E-4A8C-820F-0FDF65213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DBEC39D-5464-46CA-B62B-24826F1F4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1807973-667B-4780-B3AA-4ADC32DB3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70D793C-C9EE-467B-8385-42B6905A0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4695A53-78EB-4811-8BBC-4707F3016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576416F-0C2E-4D01-9357-5C73ADF8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091FE22-8667-4F89-A333-BA9A0917E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B779008-969D-4FA8-BB6C-3BBBCF919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CDAF3B96-0DFB-44BA-959D-BF9643FFE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5F66F5FF-98B2-4453-8175-EB602A6A0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51D9683-9D41-4058-B90B-99146FC2F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907098D-1005-4522-BA21-F1534CBAC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5BFEF082-7E02-4ED8-B9D1-F0FC47FEC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429C269-222E-4EFB-97B9-08FA243CE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C460F7F-5702-4281-850B-59E4182A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329057C-293F-4933-9DEA-2463E66D4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274CBA8-6253-4229-AC37-1D7126639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B7ABAAD2-23FD-4AF4-8506-3CDDC5607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7A85620-3B33-477A-949C-3F221DCC2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6247316E-E815-4CE3-9EC0-8DC8391EB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D047E26-5A98-4B49-A453-C71D89450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940C95BF-A85B-4251-A817-35A7B4F71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EA4FDA2F-E340-40E6-8678-8F4F9EB3D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D94A3796-87FD-436D-8309-857F9B489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2B20BE68-41F5-4E59-87CD-A8654B123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7FD87938-B42E-45E5-ABB8-936E00A24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EA46A837-6AA3-4099-8055-251ED6D7D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9D871B1-B4D0-4667-B5FA-21AE12E50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77E102A-1E9D-44C8-9DA0-1B4B61444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42DB4921-ECFC-42CD-B91B-56AB1FE26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156177C-2880-4AAF-BFC7-C3EA4AD09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7C807E0-34AB-4AC3-A674-D7E438C60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3AD80AB-575A-4D50-A561-CE310E06B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4C11A99-7E93-4B54-B1CE-D90D45325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5A3E814-2D04-4881-B9E9-81ADDC0C9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73D9FB4-F4AF-4974-A734-C9300D210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081A1414-A8F5-43F1-BA51-B058EF2C0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E41588DC-3C7F-4695-A42A-B5ABEA8B5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3884DF6D-4C87-4B4A-A918-B3F3C8BE35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F26F2A0-B8D0-48D4-A9A9-BEB75CFF1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A9177E1-A6DC-4200-9D85-31A348E027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7DA218E3-83A8-45E8-B2E3-4B693606C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1E51433-E260-493C-8A94-FCE7FD9BA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A74FFD3-BE5F-435D-AC22-825B6E049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B3420F88-93EB-4790-A2BD-EFF61E77B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3875302B-159F-4E81-AD49-154BAA8F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E9966CE-BC06-4CEB-877D-34D9D1C2E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89924EA-8A9B-4ED5-8CF2-E184EE89D2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300C1FB1-E227-40EE-A773-071D080B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4F26B5D-6E35-40E8-90DF-FD65CB33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59D8F05-F701-45A6-9377-454642C21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5F57ACF8-D510-4715-B964-20D980558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1053CDD-687F-481B-86FB-56DA74C55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6B24CA5-1578-43AE-8ED8-CB9F7EA62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3208550-AB5B-4E2B-914A-270D30163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D4120D7E-20EE-4413-A541-781EA4350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9C0CC66E-BFF1-47FD-8C37-092016FBE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09D9AD44-3983-44A2-9DBA-6C5FF3C4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71915592-B946-43D1-AE24-B72B17FC5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AC48622-C7DC-416F-B14F-AB0C6A3EF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C122E9A7-0590-453C-AC3A-88265131C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8246847-0B72-46B3-9243-7A7B92E21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07FF669-6E9C-47DF-A1A0-667669279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6905CAD-DCDC-4965-969E-3BA793FCA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82B7F4-81C1-4A48-A3C9-B9DE741C9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3D306B7-0050-4206-8020-D3F81BC4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E50823B-85BA-4734-A0E5-99F2D027C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1F26CEA8-889B-4F33-AE59-91F66E1602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E64E5726-D6A2-4541-9EB4-0D455BFB1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B5A9478C-31E8-4C23-856A-5B4D6936B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D4D55AFD-7163-47DF-8918-6BCF397B5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0C5BF88-D776-4C9B-89BD-85EE0DCE8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0A0347C6-25EE-4289-B805-750B30ABB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C83C9E0-7820-4EA4-B9AA-AD6E0719F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E1B6DEA-553D-4733-9A45-3A28D118B6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E647149-B885-4A7D-B57E-A9762FF95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3FFCDDD6-EA47-4BA4-914F-B4AD52A7D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8C5FC42-4A56-48D7-9C6F-EE6973256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E58746BA-672F-48B8-BA1D-E317498C1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75C60814-753C-4243-BD88-443E240D6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74EB8C9-709B-42D9-9948-434CAA5E0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786AB5B1-D0D7-4FE2-9A7D-BF9C01F7D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718E7606-3FC9-4354-BCF8-A980AE6DF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pic>
        <p:nvPicPr>
          <p:cNvPr id="5" name="Recorded Sound">
            <a:hlinkClick r:id="" action="ppaction://media"/>
            <a:extLst>
              <a:ext uri="{FF2B5EF4-FFF2-40B4-BE49-F238E27FC236}">
                <a16:creationId xmlns:a16="http://schemas.microsoft.com/office/drawing/2014/main" id="{9D6984B2-A9DB-EB3B-7FD5-D71C453575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3825" y="6226327"/>
            <a:ext cx="609600" cy="609600"/>
          </a:xfrm>
          <a:prstGeom prst="rect">
            <a:avLst/>
          </a:prstGeom>
        </p:spPr>
      </p:pic>
    </p:spTree>
    <p:extLst>
      <p:ext uri="{BB962C8B-B14F-4D97-AF65-F5344CB8AC3E}">
        <p14:creationId xmlns:p14="http://schemas.microsoft.com/office/powerpoint/2010/main" val="955299940"/>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839CE05-3218-BB10-57B3-20D0DA2051C4}"/>
              </a:ext>
            </a:extLst>
          </p:cNvPr>
          <p:cNvSpPr>
            <a:spLocks noGrp="1"/>
          </p:cNvSpPr>
          <p:nvPr>
            <p:ph type="title"/>
          </p:nvPr>
        </p:nvSpPr>
        <p:spPr>
          <a:xfrm>
            <a:off x="321834" y="540798"/>
            <a:ext cx="3394935" cy="4710002"/>
          </a:xfrm>
        </p:spPr>
        <p:txBody>
          <a:bodyPr vert="horz" lIns="91440" tIns="45720" rIns="91440" bIns="45720" rtlCol="0" anchor="t">
            <a:normAutofit/>
          </a:bodyPr>
          <a:lstStyle/>
          <a:p>
            <a:r>
              <a:rPr lang="en-US" sz="4000" kern="1200" dirty="0">
                <a:solidFill>
                  <a:srgbClr val="FF0000"/>
                </a:solidFill>
                <a:latin typeface="+mj-lt"/>
                <a:ea typeface="+mj-ea"/>
                <a:cs typeface="+mj-cs"/>
              </a:rPr>
              <a:t>DISCORD INFO:  BOSSYMIME THE CREATER OF OUR MUSIC BOT 0.0.1 MADE: FEB 18 2023.</a:t>
            </a:r>
          </a:p>
        </p:txBody>
      </p:sp>
      <p:sp>
        <p:nvSpPr>
          <p:cNvPr id="4" name="Text Placeholder 3">
            <a:extLst>
              <a:ext uri="{FF2B5EF4-FFF2-40B4-BE49-F238E27FC236}">
                <a16:creationId xmlns:a16="http://schemas.microsoft.com/office/drawing/2014/main" id="{F7AFD034-7CE9-4C03-42E5-97879BB863FB}"/>
              </a:ext>
            </a:extLst>
          </p:cNvPr>
          <p:cNvSpPr>
            <a:spLocks noGrp="1"/>
          </p:cNvSpPr>
          <p:nvPr>
            <p:ph type="body" sz="half" idx="2"/>
          </p:nvPr>
        </p:nvSpPr>
        <p:spPr>
          <a:xfrm>
            <a:off x="559432" y="5312886"/>
            <a:ext cx="2919738" cy="761778"/>
          </a:xfrm>
        </p:spPr>
        <p:txBody>
          <a:bodyPr vert="horz" lIns="91440" tIns="45720" rIns="91440" bIns="45720" rtlCol="0" anchor="b">
            <a:normAutofit/>
          </a:bodyPr>
          <a:lstStyle/>
          <a:p>
            <a:r>
              <a:rPr lang="en-US" sz="2000" kern="1200" dirty="0">
                <a:solidFill>
                  <a:srgbClr val="FFFFFF"/>
                </a:solidFill>
                <a:latin typeface="+mn-lt"/>
                <a:ea typeface="+mn-ea"/>
                <a:cs typeface="+mn-cs"/>
              </a:rPr>
              <a:t>https://discord.gg/</a:t>
            </a:r>
            <a:r>
              <a:rPr lang="en-US" sz="2000" kern="1200" dirty="0">
                <a:solidFill>
                  <a:srgbClr val="FF0000"/>
                </a:solidFill>
                <a:latin typeface="+mn-lt"/>
                <a:ea typeface="+mn-ea"/>
                <a:cs typeface="+mn-cs"/>
                <a:hlinkClick r:id="rId5">
                  <a:extLst>
                    <a:ext uri="{A12FA001-AC4F-418D-AE19-62706E023703}">
                      <ahyp:hlinkClr xmlns:ahyp="http://schemas.microsoft.com/office/drawing/2018/hyperlinkcolor" val="tx"/>
                    </a:ext>
                  </a:extLst>
                </a:hlinkClick>
              </a:rPr>
              <a:t>kxmMWTXsXG</a:t>
            </a:r>
            <a:endParaRPr lang="en-US" sz="2000" kern="1200" dirty="0">
              <a:solidFill>
                <a:srgbClr val="FF0000"/>
              </a:solidFill>
              <a:latin typeface="+mn-lt"/>
              <a:ea typeface="+mn-ea"/>
              <a:cs typeface="+mn-cs"/>
            </a:endParaRPr>
          </a:p>
        </p:txBody>
      </p:sp>
      <p:pic>
        <p:nvPicPr>
          <p:cNvPr id="6" name="Picture Placeholder 5" descr="A screenshot of a computer">
            <a:extLst>
              <a:ext uri="{FF2B5EF4-FFF2-40B4-BE49-F238E27FC236}">
                <a16:creationId xmlns:a16="http://schemas.microsoft.com/office/drawing/2014/main" id="{1C99A255-0D8B-9359-4109-F102BEE1FF13}"/>
              </a:ext>
            </a:extLst>
          </p:cNvPr>
          <p:cNvPicPr>
            <a:picLocks noGrp="1" noChangeAspect="1"/>
          </p:cNvPicPr>
          <p:nvPr>
            <p:ph type="pic" idx="1"/>
          </p:nvPr>
        </p:nvPicPr>
        <p:blipFill>
          <a:blip r:embed="rId6">
            <a:extLst>
              <a:ext uri="{28A0092B-C50C-407E-A947-70E740481C1C}">
                <a14:useLocalDpi xmlns:a14="http://schemas.microsoft.com/office/drawing/2010/main" val="0"/>
              </a:ext>
            </a:extLst>
          </a:blip>
          <a:srcRect l="14381" r="14381"/>
          <a:stretch>
            <a:fillRect/>
          </a:stretch>
        </p:blipFill>
        <p:spPr>
          <a:xfrm>
            <a:off x="4038604" y="0"/>
            <a:ext cx="8153396" cy="6857572"/>
          </a:xfrm>
          <a:prstGeom prst="rect">
            <a:avLst/>
          </a:prstGeom>
        </p:spPr>
      </p:pic>
      <p:pic>
        <p:nvPicPr>
          <p:cNvPr id="3" name="Recorded Sound">
            <a:hlinkClick r:id="" action="ppaction://media"/>
            <a:extLst>
              <a:ext uri="{FF2B5EF4-FFF2-40B4-BE49-F238E27FC236}">
                <a16:creationId xmlns:a16="http://schemas.microsoft.com/office/drawing/2014/main" id="{B6F58D6F-C81A-D1EC-FE46-35675B2C46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266219"/>
            <a:ext cx="609600" cy="609600"/>
          </a:xfrm>
          <a:prstGeom prst="rect">
            <a:avLst/>
          </a:prstGeom>
        </p:spPr>
      </p:pic>
    </p:spTree>
    <p:extLst>
      <p:ext uri="{BB962C8B-B14F-4D97-AF65-F5344CB8AC3E}">
        <p14:creationId xmlns:p14="http://schemas.microsoft.com/office/powerpoint/2010/main" val="1403794499"/>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8"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B2C00-2608-B8B0-7B1D-F4CAF785AFC9}"/>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dirty="0"/>
              <a:t>Credits:</a:t>
            </a:r>
          </a:p>
        </p:txBody>
      </p:sp>
      <p:pic>
        <p:nvPicPr>
          <p:cNvPr id="6" name="Picture Placeholder 5">
            <a:extLst>
              <a:ext uri="{FF2B5EF4-FFF2-40B4-BE49-F238E27FC236}">
                <a16:creationId xmlns:a16="http://schemas.microsoft.com/office/drawing/2014/main" id="{5E09C842-DC4A-3851-0171-31729FD6B0D6}"/>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14384" r="14382" b="-1"/>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4BD6C8CE-8539-FC34-82D7-7E4F5F913AAB}"/>
              </a:ext>
            </a:extLst>
          </p:cNvPr>
          <p:cNvSpPr>
            <a:spLocks noGrp="1"/>
          </p:cNvSpPr>
          <p:nvPr>
            <p:ph type="body" sz="half" idx="2"/>
          </p:nvPr>
        </p:nvSpPr>
        <p:spPr>
          <a:xfrm>
            <a:off x="8643193" y="2418408"/>
            <a:ext cx="2942813" cy="3540265"/>
          </a:xfrm>
        </p:spPr>
        <p:txBody>
          <a:bodyPr vert="horz" lIns="91440" tIns="45720" rIns="91440" bIns="45720" rtlCol="0">
            <a:normAutofit lnSpcReduction="10000"/>
          </a:bodyPr>
          <a:lstStyle/>
          <a:p>
            <a:pPr indent="-228600">
              <a:buFont typeface="Arial" panose="020B0604020202020204" pitchFamily="34" charset="0"/>
              <a:buChar char="•"/>
            </a:pPr>
            <a:r>
              <a:rPr lang="en-US" sz="2000" dirty="0"/>
              <a:t>FOUNDER:  EXPE4CTEDACE4862 </a:t>
            </a:r>
          </a:p>
          <a:p>
            <a:pPr indent="-228600">
              <a:buFont typeface="Arial" panose="020B0604020202020204" pitchFamily="34" charset="0"/>
              <a:buChar char="•"/>
            </a:pPr>
            <a:r>
              <a:rPr lang="en-US" sz="2000" dirty="0"/>
              <a:t>BILLDER: MEET THE KELLER.BILLED OF THE SERVER.</a:t>
            </a:r>
          </a:p>
          <a:p>
            <a:pPr indent="-228600">
              <a:buFont typeface="Arial" panose="020B0604020202020204" pitchFamily="34" charset="0"/>
              <a:buChar char="•"/>
            </a:pPr>
            <a:r>
              <a:rPr lang="en-US" sz="2000" dirty="0"/>
              <a:t>CODER: CHARLIE37604 DOSE THE CODEING FOR THE SERVER.</a:t>
            </a:r>
          </a:p>
          <a:p>
            <a:pPr indent="-228600">
              <a:buFont typeface="Arial" panose="020B0604020202020204" pitchFamily="34" charset="0"/>
              <a:buChar char="•"/>
            </a:pPr>
            <a:r>
              <a:rPr lang="en-US" sz="2000" dirty="0"/>
              <a:t>DISCORD: BOSSYMIME IS THE MANGER.</a:t>
            </a:r>
          </a:p>
          <a:p>
            <a:pPr indent="-228600">
              <a:buFont typeface="Arial" panose="020B0604020202020204" pitchFamily="34" charset="0"/>
              <a:buChar char="•"/>
            </a:pPr>
            <a:r>
              <a:rPr lang="en-US" sz="2000" dirty="0"/>
              <a:t>ADMIN: MINECAFTGAMER11</a:t>
            </a:r>
          </a:p>
          <a:p>
            <a:pPr indent="-228600">
              <a:buFont typeface="Arial" panose="020B0604020202020204" pitchFamily="34" charset="0"/>
              <a:buChar char="•"/>
            </a:pPr>
            <a:endParaRPr lang="en-US" sz="2000" dirty="0"/>
          </a:p>
        </p:txBody>
      </p:sp>
      <p:sp>
        <p:nvSpPr>
          <p:cNvPr id="20" name="Rectangle 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E60E447D-8FB7-5BE2-5258-748EBAB8B7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380" y="6256343"/>
            <a:ext cx="609600" cy="609600"/>
          </a:xfrm>
          <a:prstGeom prst="rect">
            <a:avLst/>
          </a:prstGeom>
        </p:spPr>
      </p:pic>
    </p:spTree>
    <p:extLst>
      <p:ext uri="{BB962C8B-B14F-4D97-AF65-F5344CB8AC3E}">
        <p14:creationId xmlns:p14="http://schemas.microsoft.com/office/powerpoint/2010/main" val="4283778021"/>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screenshot of a video game&#10;&#10;Description automatically generated">
            <a:extLst>
              <a:ext uri="{FF2B5EF4-FFF2-40B4-BE49-F238E27FC236}">
                <a16:creationId xmlns:a16="http://schemas.microsoft.com/office/drawing/2014/main" id="{366312E5-8986-165B-2E11-F7E8B0CF2775}"/>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10344" r="10344"/>
          <a:stretch/>
        </p:blipFill>
        <p:spPr>
          <a:xfrm>
            <a:off x="2555441" y="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319F54-FB5B-51B7-29D8-53BCEA0C9D9E}"/>
              </a:ext>
            </a:extLst>
          </p:cNvPr>
          <p:cNvSpPr>
            <a:spLocks noGrp="1"/>
          </p:cNvSpPr>
          <p:nvPr>
            <p:ph type="title"/>
          </p:nvPr>
        </p:nvSpPr>
        <p:spPr>
          <a:xfrm>
            <a:off x="838200" y="365125"/>
            <a:ext cx="3717471" cy="1308554"/>
          </a:xfrm>
        </p:spPr>
        <p:txBody>
          <a:bodyPr vert="horz" lIns="91440" tIns="45720" rIns="91440" bIns="45720" rtlCol="0" anchor="ctr">
            <a:normAutofit/>
          </a:bodyPr>
          <a:lstStyle/>
          <a:p>
            <a:r>
              <a:rPr lang="en-US" sz="4000" dirty="0">
                <a:solidFill>
                  <a:schemeClr val="accent1"/>
                </a:solidFill>
              </a:rPr>
              <a:t>Rules of the server:</a:t>
            </a:r>
          </a:p>
        </p:txBody>
      </p:sp>
      <p:sp>
        <p:nvSpPr>
          <p:cNvPr id="4" name="Text Placeholder 3">
            <a:extLst>
              <a:ext uri="{FF2B5EF4-FFF2-40B4-BE49-F238E27FC236}">
                <a16:creationId xmlns:a16="http://schemas.microsoft.com/office/drawing/2014/main" id="{55DDF2A6-6F89-C8EC-03DB-A2148CBF5F0F}"/>
              </a:ext>
            </a:extLst>
          </p:cNvPr>
          <p:cNvSpPr>
            <a:spLocks noGrp="1"/>
          </p:cNvSpPr>
          <p:nvPr>
            <p:ph type="body" sz="half" idx="2"/>
          </p:nvPr>
        </p:nvSpPr>
        <p:spPr>
          <a:xfrm>
            <a:off x="838200" y="1730830"/>
            <a:ext cx="3822189" cy="4898570"/>
          </a:xfrm>
        </p:spPr>
        <p:txBody>
          <a:bodyPr vert="horz" lIns="91440" tIns="45720" rIns="91440" bIns="45720" rtlCol="0">
            <a:normAutofit fontScale="55000" lnSpcReduction="20000"/>
          </a:bodyPr>
          <a:lstStyle/>
          <a:p>
            <a:pPr indent="-228600">
              <a:buFont typeface="Arial" panose="020B0604020202020204" pitchFamily="34" charset="0"/>
              <a:buChar char="•"/>
            </a:pPr>
            <a:r>
              <a:rPr lang="en-US" sz="2000" dirty="0">
                <a:solidFill>
                  <a:srgbClr val="FF0000"/>
                </a:solidFill>
              </a:rPr>
              <a:t>Welcome to ExpectedAces4862's Discord Server</a:t>
            </a:r>
          </a:p>
          <a:p>
            <a:pPr indent="-228600">
              <a:buFont typeface="Arial" panose="020B0604020202020204" pitchFamily="34" charset="0"/>
              <a:buChar char="•"/>
            </a:pPr>
            <a:r>
              <a:rPr lang="en-US" sz="2000" dirty="0">
                <a:solidFill>
                  <a:srgbClr val="FF0000"/>
                </a:solidFill>
              </a:rPr>
              <a:t> Rule 1: This is a safe space. Do not organize, participate in, or encourage harassment of others. Homophobia, Transphobia, Racism, Xenophobia, and all Prejudices fall under this umbrella. They will all result in an immediate ban. Promoting the actions of a player/celebrity/famous person whose behavior would have violated any of the above rules is highly discouraged.</a:t>
            </a:r>
          </a:p>
          <a:p>
            <a:pPr indent="-228600">
              <a:buFont typeface="Arial" panose="020B0604020202020204" pitchFamily="34" charset="0"/>
              <a:buChar char="•"/>
            </a:pPr>
            <a:r>
              <a:rPr lang="en-US" sz="2000" dirty="0">
                <a:solidFill>
                  <a:srgbClr val="FF0000"/>
                </a:solidFill>
              </a:rPr>
              <a:t> Rule 2: No swearing or trash talking. Rule</a:t>
            </a:r>
          </a:p>
          <a:p>
            <a:pPr indent="-228600">
              <a:buFont typeface="Arial" panose="020B0604020202020204" pitchFamily="34" charset="0"/>
              <a:buChar char="•"/>
            </a:pPr>
            <a:r>
              <a:rPr lang="en-US" sz="2000" dirty="0">
                <a:solidFill>
                  <a:srgbClr val="FF0000"/>
                </a:solidFill>
              </a:rPr>
              <a:t> 3: Hacking will not be tolerated at any time</a:t>
            </a:r>
          </a:p>
          <a:p>
            <a:pPr indent="-228600">
              <a:buFont typeface="Arial" panose="020B0604020202020204" pitchFamily="34" charset="0"/>
              <a:buChar char="•"/>
            </a:pPr>
            <a:r>
              <a:rPr lang="en-US" sz="2000" dirty="0">
                <a:solidFill>
                  <a:srgbClr val="FF0000"/>
                </a:solidFill>
              </a:rPr>
              <a:t>Rule 4: No TikTok shorts are allowed</a:t>
            </a:r>
          </a:p>
          <a:p>
            <a:pPr indent="-228600">
              <a:buFont typeface="Arial" panose="020B0604020202020204" pitchFamily="34" charset="0"/>
              <a:buChar char="•"/>
            </a:pPr>
            <a:r>
              <a:rPr lang="en-US" sz="2000" dirty="0">
                <a:solidFill>
                  <a:srgbClr val="FF0000"/>
                </a:solidFill>
              </a:rPr>
              <a:t>Rule 5: No NSFW content at all times, this server is </a:t>
            </a:r>
            <a:r>
              <a:rPr lang="en-US" sz="2000" dirty="0" err="1">
                <a:solidFill>
                  <a:srgbClr val="FF0000"/>
                </a:solidFill>
              </a:rPr>
              <a:t>mean't</a:t>
            </a:r>
            <a:r>
              <a:rPr lang="en-US" sz="2000" dirty="0">
                <a:solidFill>
                  <a:srgbClr val="FF0000"/>
                </a:solidFill>
              </a:rPr>
              <a:t> to be kid friendly</a:t>
            </a:r>
          </a:p>
          <a:p>
            <a:pPr indent="-228600">
              <a:buFont typeface="Arial" panose="020B0604020202020204" pitchFamily="34" charset="0"/>
              <a:buChar char="•"/>
            </a:pPr>
            <a:r>
              <a:rPr lang="en-US" sz="2000" dirty="0">
                <a:solidFill>
                  <a:srgbClr val="FF0000"/>
                </a:solidFill>
              </a:rPr>
              <a:t>Rule 6: Refrain from pinging staff roles at all times constantly to draw attention except for extreme moderation requests. </a:t>
            </a:r>
          </a:p>
          <a:p>
            <a:pPr indent="-228600">
              <a:buFont typeface="Arial" panose="020B0604020202020204" pitchFamily="34" charset="0"/>
              <a:buChar char="•"/>
            </a:pPr>
            <a:r>
              <a:rPr lang="en-US" sz="2000" dirty="0">
                <a:solidFill>
                  <a:srgbClr val="FF0000"/>
                </a:solidFill>
              </a:rPr>
              <a:t>Rule 7: Do not talk about people's personal information.</a:t>
            </a:r>
          </a:p>
          <a:p>
            <a:pPr indent="-228600">
              <a:buFont typeface="Arial" panose="020B0604020202020204" pitchFamily="34" charset="0"/>
              <a:buChar char="•"/>
            </a:pPr>
            <a:r>
              <a:rPr lang="en-US" sz="2000" dirty="0">
                <a:solidFill>
                  <a:srgbClr val="FF0000"/>
                </a:solidFill>
              </a:rPr>
              <a:t>Rule 8: Do not spam at all times. Spamming is roughly defined as more than 10 messages every 5 seconds.</a:t>
            </a:r>
          </a:p>
          <a:p>
            <a:pPr indent="-228600">
              <a:buFont typeface="Arial" panose="020B0604020202020204" pitchFamily="34" charset="0"/>
              <a:buChar char="•"/>
            </a:pPr>
            <a:r>
              <a:rPr lang="en-US" sz="2000" dirty="0">
                <a:solidFill>
                  <a:srgbClr val="FF0000"/>
                </a:solidFill>
              </a:rPr>
              <a:t> Rule 9: No bullying is allowed at all times.</a:t>
            </a:r>
          </a:p>
          <a:p>
            <a:pPr indent="-228600">
              <a:buFont typeface="Arial" panose="020B0604020202020204" pitchFamily="34" charset="0"/>
              <a:buChar char="•"/>
            </a:pPr>
            <a:r>
              <a:rPr lang="en-US" sz="2000" dirty="0">
                <a:solidFill>
                  <a:srgbClr val="FF0000"/>
                </a:solidFill>
              </a:rPr>
              <a:t>Rule 10: Child predators are not welcome on this server</a:t>
            </a:r>
          </a:p>
          <a:p>
            <a:pPr indent="-228600">
              <a:buFont typeface="Arial" panose="020B0604020202020204" pitchFamily="34" charset="0"/>
              <a:buChar char="•"/>
            </a:pPr>
            <a:r>
              <a:rPr lang="en-US" sz="2000" dirty="0">
                <a:solidFill>
                  <a:srgbClr val="FF0000"/>
                </a:solidFill>
              </a:rPr>
              <a:t>Rule 11: No begging for roles or staff roles</a:t>
            </a:r>
          </a:p>
          <a:p>
            <a:pPr indent="-228600">
              <a:buFont typeface="Arial" panose="020B0604020202020204" pitchFamily="34" charset="0"/>
              <a:buChar char="•"/>
            </a:pPr>
            <a:r>
              <a:rPr lang="en-US" sz="2000" dirty="0">
                <a:solidFill>
                  <a:srgbClr val="FF0000"/>
                </a:solidFill>
              </a:rPr>
              <a:t>Rule 12: If your username is inappropriate we will kindly ask you to change it, if don’t you will be asked to change it and if you don’t you can be kicked. Punishments will be given by severity and at the discretion of the staff. You could be muted, kicked and/or banned depending on your actions.</a:t>
            </a:r>
          </a:p>
        </p:txBody>
      </p:sp>
      <p:pic>
        <p:nvPicPr>
          <p:cNvPr id="3" name="Recorded Sound">
            <a:hlinkClick r:id="" action="ppaction://media"/>
            <a:extLst>
              <a:ext uri="{FF2B5EF4-FFF2-40B4-BE49-F238E27FC236}">
                <a16:creationId xmlns:a16="http://schemas.microsoft.com/office/drawing/2014/main" id="{7DEE8DC6-D132-894A-C7A5-46823E0DCA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5483" y="6248400"/>
            <a:ext cx="609600" cy="609600"/>
          </a:xfrm>
          <a:prstGeom prst="rect">
            <a:avLst/>
          </a:prstGeom>
        </p:spPr>
      </p:pic>
    </p:spTree>
    <p:extLst>
      <p:ext uri="{BB962C8B-B14F-4D97-AF65-F5344CB8AC3E}">
        <p14:creationId xmlns:p14="http://schemas.microsoft.com/office/powerpoint/2010/main" val="4218344913"/>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tower in the middle of a body of water&#10;&#10;Description automatically generated with low confidence">
            <a:extLst>
              <a:ext uri="{FF2B5EF4-FFF2-40B4-BE49-F238E27FC236}">
                <a16:creationId xmlns:a16="http://schemas.microsoft.com/office/drawing/2014/main" id="{9F43F555-92E1-C20B-325D-70F6B2758F7F}"/>
              </a:ext>
            </a:extLst>
          </p:cNvPr>
          <p:cNvPicPr>
            <a:picLocks noGrp="1" noChangeAspect="1"/>
          </p:cNvPicPr>
          <p:nvPr>
            <p:ph type="pic" idx="1"/>
          </p:nvPr>
        </p:nvPicPr>
        <p:blipFill rotWithShape="1">
          <a:blip r:embed="rId5">
            <a:alphaModFix amt="35000"/>
            <a:extLst>
              <a:ext uri="{28A0092B-C50C-407E-A947-70E740481C1C}">
                <a14:useLocalDpi xmlns:a14="http://schemas.microsoft.com/office/drawing/2010/main" val="0"/>
              </a:ext>
            </a:extLst>
          </a:blip>
          <a:srcRect/>
          <a:stretch/>
        </p:blipFill>
        <p:spPr>
          <a:xfrm>
            <a:off x="20" y="1"/>
            <a:ext cx="12191980" cy="6857999"/>
          </a:xfrm>
          <a:prstGeom prst="rect">
            <a:avLst/>
          </a:prstGeom>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6B78888-9BBE-FFA7-3E5A-E6432BD261B2}"/>
              </a:ext>
            </a:extLst>
          </p:cNvPr>
          <p:cNvSpPr>
            <a:spLocks noGrp="1"/>
          </p:cNvSpPr>
          <p:nvPr>
            <p:ph type="title"/>
          </p:nvPr>
        </p:nvSpPr>
        <p:spPr>
          <a:xfrm>
            <a:off x="838199" y="1065862"/>
            <a:ext cx="6052955" cy="4726276"/>
          </a:xfrm>
        </p:spPr>
        <p:txBody>
          <a:bodyPr vert="horz" lIns="91440" tIns="45720" rIns="91440" bIns="45720" rtlCol="0" anchor="ctr">
            <a:normAutofit/>
          </a:bodyPr>
          <a:lstStyle/>
          <a:p>
            <a:pPr algn="r"/>
            <a:r>
              <a:rPr lang="en-US" sz="8000">
                <a:ln w="22225">
                  <a:solidFill>
                    <a:srgbClr val="FFFFFF"/>
                  </a:solidFill>
                </a:ln>
                <a:noFill/>
              </a:rPr>
              <a:t>Admins:</a:t>
            </a:r>
          </a:p>
        </p:txBody>
      </p:sp>
      <p:cxnSp>
        <p:nvCxnSpPr>
          <p:cNvPr id="31" name="Straight Connector 3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C39C90-D7CD-DF77-77C7-DC2D8566F6F3}"/>
              </a:ext>
            </a:extLst>
          </p:cNvPr>
          <p:cNvSpPr>
            <a:spLocks noGrp="1"/>
          </p:cNvSpPr>
          <p:nvPr>
            <p:ph type="body" sz="half" idx="2"/>
          </p:nvPr>
        </p:nvSpPr>
        <p:spPr>
          <a:xfrm>
            <a:off x="7534641" y="1065862"/>
            <a:ext cx="3860002" cy="4726276"/>
          </a:xfrm>
        </p:spPr>
        <p:txBody>
          <a:bodyPr vert="horz" lIns="91440" tIns="45720" rIns="91440" bIns="45720" rtlCol="0" anchor="ctr">
            <a:normAutofit/>
          </a:bodyPr>
          <a:lstStyle/>
          <a:p>
            <a:pPr indent="-228600">
              <a:buFont typeface="Arial" panose="020B0604020202020204" pitchFamily="34" charset="0"/>
              <a:buChar char="•"/>
            </a:pPr>
            <a:r>
              <a:rPr lang="en-US" sz="2000" dirty="0">
                <a:solidFill>
                  <a:srgbClr val="FFFFFF"/>
                </a:solidFill>
              </a:rPr>
              <a:t>EXPE4CTEDACE4862</a:t>
            </a:r>
          </a:p>
          <a:p>
            <a:pPr indent="-228600">
              <a:buFont typeface="Arial" panose="020B0604020202020204" pitchFamily="34" charset="0"/>
              <a:buChar char="•"/>
            </a:pPr>
            <a:r>
              <a:rPr lang="en-US" sz="2000" dirty="0">
                <a:solidFill>
                  <a:srgbClr val="FFFFFF"/>
                </a:solidFill>
              </a:rPr>
              <a:t>MEET THE KELLER</a:t>
            </a:r>
          </a:p>
          <a:p>
            <a:pPr indent="-228600">
              <a:buFont typeface="Arial" panose="020B0604020202020204" pitchFamily="34" charset="0"/>
              <a:buChar char="•"/>
            </a:pPr>
            <a:r>
              <a:rPr lang="en-US" sz="2000" dirty="0">
                <a:solidFill>
                  <a:srgbClr val="FFFFFF"/>
                </a:solidFill>
              </a:rPr>
              <a:t>CHARLIE37604</a:t>
            </a:r>
          </a:p>
          <a:p>
            <a:pPr indent="-228600">
              <a:buFont typeface="Arial" panose="020B0604020202020204" pitchFamily="34" charset="0"/>
              <a:buChar char="•"/>
            </a:pPr>
            <a:r>
              <a:rPr lang="en-US" sz="2000" dirty="0">
                <a:solidFill>
                  <a:srgbClr val="FFFFFF"/>
                </a:solidFill>
              </a:rPr>
              <a:t>BOSSYMIME</a:t>
            </a:r>
          </a:p>
          <a:p>
            <a:pPr indent="-228600">
              <a:buFont typeface="Arial" panose="020B0604020202020204" pitchFamily="34" charset="0"/>
              <a:buChar char="•"/>
            </a:pPr>
            <a:r>
              <a:rPr lang="en-US" sz="2000" dirty="0">
                <a:solidFill>
                  <a:srgbClr val="FFFFFF"/>
                </a:solidFill>
              </a:rPr>
              <a:t>MINECAFTGAMER11</a:t>
            </a:r>
          </a:p>
        </p:txBody>
      </p:sp>
      <p:pic>
        <p:nvPicPr>
          <p:cNvPr id="3" name="Recorded Sound">
            <a:hlinkClick r:id="" action="ppaction://media"/>
            <a:extLst>
              <a:ext uri="{FF2B5EF4-FFF2-40B4-BE49-F238E27FC236}">
                <a16:creationId xmlns:a16="http://schemas.microsoft.com/office/drawing/2014/main" id="{FA74001F-FDF2-799E-CB76-4535B089D8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380" y="6248399"/>
            <a:ext cx="609600" cy="609600"/>
          </a:xfrm>
          <a:prstGeom prst="rect">
            <a:avLst/>
          </a:prstGeom>
        </p:spPr>
      </p:pic>
    </p:spTree>
    <p:extLst>
      <p:ext uri="{BB962C8B-B14F-4D97-AF65-F5344CB8AC3E}">
        <p14:creationId xmlns:p14="http://schemas.microsoft.com/office/powerpoint/2010/main" val="30681636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Placeholder 5" descr="A screenshot of a video game&#10;&#10;Description automatically generated">
            <a:extLst>
              <a:ext uri="{FF2B5EF4-FFF2-40B4-BE49-F238E27FC236}">
                <a16:creationId xmlns:a16="http://schemas.microsoft.com/office/drawing/2014/main" id="{C9EA8BDA-9ED3-9616-5CDE-8F2242CFAB75}"/>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Recorded Sound">
            <a:hlinkClick r:id="" action="ppaction://media"/>
            <a:extLst>
              <a:ext uri="{FF2B5EF4-FFF2-40B4-BE49-F238E27FC236}">
                <a16:creationId xmlns:a16="http://schemas.microsoft.com/office/drawing/2014/main" id="{91EBEF51-59D6-3FAB-1508-29857AC32A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0876" y="6248400"/>
            <a:ext cx="609600" cy="609600"/>
          </a:xfrm>
          <a:prstGeom prst="rect">
            <a:avLst/>
          </a:prstGeom>
        </p:spPr>
      </p:pic>
    </p:spTree>
    <p:extLst>
      <p:ext uri="{BB962C8B-B14F-4D97-AF65-F5344CB8AC3E}">
        <p14:creationId xmlns:p14="http://schemas.microsoft.com/office/powerpoint/2010/main" val="1170171723"/>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Placeholder 5" descr="A screenshot of a video game&#10;&#10;Description automatically generated">
            <a:extLst>
              <a:ext uri="{FF2B5EF4-FFF2-40B4-BE49-F238E27FC236}">
                <a16:creationId xmlns:a16="http://schemas.microsoft.com/office/drawing/2014/main" id="{7F47B192-57AB-0B14-B187-EE79863D58A0}"/>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t="19"/>
          <a:stretch/>
        </p:blipFill>
        <p:spPr>
          <a:xfrm>
            <a:off x="-1504" y="0"/>
            <a:ext cx="12191980" cy="6856718"/>
          </a:xfrm>
          <a:prstGeom prst="rect">
            <a:avLst/>
          </a:prstGeom>
        </p:spPr>
      </p:pic>
      <p:pic>
        <p:nvPicPr>
          <p:cNvPr id="2" name="Recorded Sound">
            <a:hlinkClick r:id="" action="ppaction://media"/>
            <a:extLst>
              <a:ext uri="{FF2B5EF4-FFF2-40B4-BE49-F238E27FC236}">
                <a16:creationId xmlns:a16="http://schemas.microsoft.com/office/drawing/2014/main" id="{89B6C1C5-4840-4D40-53A7-22551B2707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7118"/>
            <a:ext cx="609600" cy="609600"/>
          </a:xfrm>
          <a:prstGeom prst="rect">
            <a:avLst/>
          </a:prstGeom>
        </p:spPr>
      </p:pic>
    </p:spTree>
    <p:extLst>
      <p:ext uri="{BB962C8B-B14F-4D97-AF65-F5344CB8AC3E}">
        <p14:creationId xmlns:p14="http://schemas.microsoft.com/office/powerpoint/2010/main" val="3132796762"/>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Placeholder 5" descr="A picture containing indoor, floor, ceiling&#10;&#10;Description automatically generated">
            <a:extLst>
              <a:ext uri="{FF2B5EF4-FFF2-40B4-BE49-F238E27FC236}">
                <a16:creationId xmlns:a16="http://schemas.microsoft.com/office/drawing/2014/main" id="{56850A19-D07F-9CF1-73A0-ED25E85A429A}"/>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b="19"/>
          <a:stretch/>
        </p:blipFill>
        <p:spPr>
          <a:xfrm>
            <a:off x="-28718" y="0"/>
            <a:ext cx="12191980" cy="6856718"/>
          </a:xfrm>
          <a:prstGeom prst="rect">
            <a:avLst/>
          </a:prstGeom>
        </p:spPr>
      </p:pic>
      <p:pic>
        <p:nvPicPr>
          <p:cNvPr id="2" name="Recorded Sound">
            <a:hlinkClick r:id="" action="ppaction://media"/>
            <a:extLst>
              <a:ext uri="{FF2B5EF4-FFF2-40B4-BE49-F238E27FC236}">
                <a16:creationId xmlns:a16="http://schemas.microsoft.com/office/drawing/2014/main" id="{B82F81D5-5E72-1204-A7E8-5F33ED1E44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3662" y="6248400"/>
            <a:ext cx="609600" cy="609600"/>
          </a:xfrm>
          <a:prstGeom prst="rect">
            <a:avLst/>
          </a:prstGeom>
        </p:spPr>
      </p:pic>
    </p:spTree>
    <p:extLst>
      <p:ext uri="{BB962C8B-B14F-4D97-AF65-F5344CB8AC3E}">
        <p14:creationId xmlns:p14="http://schemas.microsoft.com/office/powerpoint/2010/main" val="79811315"/>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Placeholder 5" descr="A picture containing text, sky, outdoor&#10;&#10;Description automatically generated">
            <a:extLst>
              <a:ext uri="{FF2B5EF4-FFF2-40B4-BE49-F238E27FC236}">
                <a16:creationId xmlns:a16="http://schemas.microsoft.com/office/drawing/2014/main" id="{43C50117-42C7-1400-FA66-18654506A012}"/>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Recorded Sound">
            <a:hlinkClick r:id="" action="ppaction://media"/>
            <a:extLst>
              <a:ext uri="{FF2B5EF4-FFF2-40B4-BE49-F238E27FC236}">
                <a16:creationId xmlns:a16="http://schemas.microsoft.com/office/drawing/2014/main" id="{C68C7E68-FB5D-FBD1-50B6-96BD2F5FF8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1826" y="6248400"/>
            <a:ext cx="609600" cy="609600"/>
          </a:xfrm>
          <a:prstGeom prst="rect">
            <a:avLst/>
          </a:prstGeom>
        </p:spPr>
      </p:pic>
    </p:spTree>
    <p:extLst>
      <p:ext uri="{BB962C8B-B14F-4D97-AF65-F5344CB8AC3E}">
        <p14:creationId xmlns:p14="http://schemas.microsoft.com/office/powerpoint/2010/main" val="700103633"/>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screenshot of a video game&#10;&#10;Description automatically generated">
            <a:extLst>
              <a:ext uri="{FF2B5EF4-FFF2-40B4-BE49-F238E27FC236}">
                <a16:creationId xmlns:a16="http://schemas.microsoft.com/office/drawing/2014/main" id="{A3DAC370-AC4E-75F4-6C0B-F17C21CE31CB}"/>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2EF9529-423A-C27B-8482-42C2B388E75F}"/>
              </a:ext>
            </a:extLst>
          </p:cNvPr>
          <p:cNvSpPr>
            <a:spLocks noGrp="1"/>
          </p:cNvSpPr>
          <p:nvPr>
            <p:ph type="title"/>
          </p:nvPr>
        </p:nvSpPr>
        <p:spPr>
          <a:xfrm>
            <a:off x="640080" y="640080"/>
            <a:ext cx="2658291" cy="5891349"/>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1800" dirty="0">
                <a:solidFill>
                  <a:schemeClr val="accent1"/>
                </a:solidFill>
              </a:rPr>
              <a:t>Hallo @everyone I officially made a official category called #VIP CHANNELS so if you want access to that category you have to boost the server or give the owner some real-life money thank you have a great day CO-FOUNDER </a:t>
            </a:r>
            <a:r>
              <a:rPr lang="en-US" sz="1800" dirty="0" err="1">
                <a:solidFill>
                  <a:schemeClr val="accent1"/>
                </a:solidFill>
              </a:rPr>
              <a:t>BossyMime</a:t>
            </a:r>
            <a:endParaRPr lang="en-US" sz="1800" dirty="0">
              <a:solidFill>
                <a:schemeClr val="accent1"/>
              </a:solidFill>
            </a:endParaRPr>
          </a:p>
        </p:txBody>
      </p:sp>
      <p:pic>
        <p:nvPicPr>
          <p:cNvPr id="3" name="Recorded Sound">
            <a:hlinkClick r:id="" action="ppaction://media"/>
            <a:extLst>
              <a:ext uri="{FF2B5EF4-FFF2-40B4-BE49-F238E27FC236}">
                <a16:creationId xmlns:a16="http://schemas.microsoft.com/office/drawing/2014/main" id="{632AC603-0E68-ADD2-AEE8-142E354AD2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797205597"/>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screenshot of a video game&#10;&#10;Description automatically generated">
            <a:extLst>
              <a:ext uri="{FF2B5EF4-FFF2-40B4-BE49-F238E27FC236}">
                <a16:creationId xmlns:a16="http://schemas.microsoft.com/office/drawing/2014/main" id="{66DA6528-C259-EB95-C423-050387DE101E}"/>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5374847-C4ED-4C18-A625-43F65BE1D44D}"/>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dirty="0">
                <a:solidFill>
                  <a:schemeClr val="accent1"/>
                </a:solidFill>
              </a:rPr>
              <a:t>This is one of our teleporter's.</a:t>
            </a:r>
          </a:p>
        </p:txBody>
      </p:sp>
      <p:pic>
        <p:nvPicPr>
          <p:cNvPr id="3" name="Recorded Sound">
            <a:hlinkClick r:id="" action="ppaction://media"/>
            <a:extLst>
              <a:ext uri="{FF2B5EF4-FFF2-40B4-BE49-F238E27FC236}">
                <a16:creationId xmlns:a16="http://schemas.microsoft.com/office/drawing/2014/main" id="{FF15502F-7915-8A9E-8DB3-753B91D2CB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380" y="6248400"/>
            <a:ext cx="609600" cy="609600"/>
          </a:xfrm>
          <a:prstGeom prst="rect">
            <a:avLst/>
          </a:prstGeom>
        </p:spPr>
      </p:pic>
    </p:spTree>
    <p:extLst>
      <p:ext uri="{BB962C8B-B14F-4D97-AF65-F5344CB8AC3E}">
        <p14:creationId xmlns:p14="http://schemas.microsoft.com/office/powerpoint/2010/main" val="1159829575"/>
      </p:ext>
    </p:extLst>
  </p:cSld>
  <p:clrMapOvr>
    <a:masterClrMapping/>
  </p:clrMapOvr>
  <mc:AlternateContent xmlns:mc="http://schemas.openxmlformats.org/markup-compatibility/2006" xmlns:p14="http://schemas.microsoft.com/office/powerpoint/2010/main">
    <mc:Choice Requires="p14">
      <p:transition spd="slow" advClick="0" advTm="1000">
        <p14:flash/>
        <p:sndAc>
          <p:stSnd>
            <p:snd r:embed="rId4" name="drumroll.wav"/>
          </p:stSnd>
        </p:sndAc>
      </p:transition>
    </mc:Choice>
    <mc:Fallback xmlns="">
      <p:transition spd="slow" advClick="0" advTm="1000">
        <p:fade/>
        <p:sndAc>
          <p:stSnd>
            <p:snd r:embed="rId7"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15C1F54A21DE40B919A08E814D3658" ma:contentTypeVersion="0" ma:contentTypeDescription="Create a new document." ma:contentTypeScope="" ma:versionID="c27a3b12ca91f25baa12b368ca36d2f4">
  <xsd:schema xmlns:xsd="http://www.w3.org/2001/XMLSchema" xmlns:xs="http://www.w3.org/2001/XMLSchema" xmlns:p="http://schemas.microsoft.com/office/2006/metadata/properties" targetNamespace="http://schemas.microsoft.com/office/2006/metadata/properties" ma:root="true" ma:fieldsID="dd3c05623ae3ed1e2600ca28de39b0e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F38361-BED8-4F8E-A9BB-DDDD40F28A95}">
  <ds:schemaRefs>
    <ds:schemaRef ds:uri="http://schemas.microsoft.com/office/infopath/2007/PartnerControls"/>
    <ds:schemaRef ds:uri="http://purl.org/dc/elements/1.1/"/>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http://schemas.microsoft.com/office/2006/metadata/properties"/>
  </ds:schemaRefs>
</ds:datastoreItem>
</file>

<file path=customXml/itemProps2.xml><?xml version="1.0" encoding="utf-8"?>
<ds:datastoreItem xmlns:ds="http://schemas.openxmlformats.org/officeDocument/2006/customXml" ds:itemID="{C44C2655-D608-4017-BE4C-1A4806AEA500}">
  <ds:schemaRefs>
    <ds:schemaRef ds:uri="http://schemas.microsoft.com/sharepoint/v3/contenttype/forms"/>
  </ds:schemaRefs>
</ds:datastoreItem>
</file>

<file path=customXml/itemProps3.xml><?xml version="1.0" encoding="utf-8"?>
<ds:datastoreItem xmlns:ds="http://schemas.openxmlformats.org/officeDocument/2006/customXml" ds:itemID="{77EC51C9-FA4D-4D0F-9DF9-49AB56F375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229</TotalTime>
  <Words>427</Words>
  <Application>Microsoft Office PowerPoint</Application>
  <PresentationFormat>Widescreen</PresentationFormat>
  <Paragraphs>35</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ACE SMP</vt:lpstr>
      <vt:lpstr>Rules of the server:</vt:lpstr>
      <vt:lpstr>Admins:</vt:lpstr>
      <vt:lpstr>PowerPoint Presentation</vt:lpstr>
      <vt:lpstr>PowerPoint Presentation</vt:lpstr>
      <vt:lpstr>PowerPoint Presentation</vt:lpstr>
      <vt:lpstr>PowerPoint Presentation</vt:lpstr>
      <vt:lpstr>Hallo @everyone I officially made a official category called #VIP CHANNELS so if you want access to that category you have to boost the server or give the owner some real-life money thank you have a great day CO-FOUNDER BossyMime</vt:lpstr>
      <vt:lpstr>This is one of our teleporter's.</vt:lpstr>
      <vt:lpstr>GOLDEN TICKET:</vt:lpstr>
      <vt:lpstr>DISCORD INFO:  BOSSYMIME THE CREATER OF OUR MUSIC BOT 0.0.1 MADE: FEB 18 2023.</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ACE SMP</dc:title>
  <dc:creator>Chris Kopycinski</dc:creator>
  <cp:lastModifiedBy>Chris Kopycinski</cp:lastModifiedBy>
  <cp:revision>5</cp:revision>
  <dcterms:created xsi:type="dcterms:W3CDTF">2023-05-09T20:46:41Z</dcterms:created>
  <dcterms:modified xsi:type="dcterms:W3CDTF">2023-05-15T23:29:47Z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0x0101002F15C1F54A21DE40B919A08E814D3658</vt:lpwstr>
  </property>
</Properties>
</file>